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0287000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43D"/>
    <a:srgbClr val="83070A"/>
    <a:srgbClr val="CB1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22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992968"/>
            <a:ext cx="8743950" cy="6366933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9605435"/>
            <a:ext cx="7715250" cy="4415365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659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79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4559305"/>
            <a:ext cx="8872538" cy="7607299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12238572"/>
            <a:ext cx="8872538" cy="4000499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1310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62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973671"/>
            <a:ext cx="8872538" cy="353483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4483101"/>
            <a:ext cx="4351883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6680200"/>
            <a:ext cx="4351883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4483101"/>
            <a:ext cx="4373315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6680200"/>
            <a:ext cx="4373315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317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17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7528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2633138"/>
            <a:ext cx="5207794" cy="12996333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727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2633138"/>
            <a:ext cx="5207794" cy="12996333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378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52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973667"/>
            <a:ext cx="2218134" cy="1549823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973667"/>
            <a:ext cx="6525816" cy="1549823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560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973671"/>
            <a:ext cx="8872538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4868333"/>
            <a:ext cx="8872538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5DDB3E-1DD9-420C-842B-B34D59AF9192}" type="datetimeFigureOut">
              <a:rPr lang="pt-BR" smtClean="0"/>
              <a:t>06/05/2026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6950271"/>
            <a:ext cx="347186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5925FD-E32F-40DC-BB15-13A06019A4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53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6727088-15B1-D681-5595-2CBFD148C555}"/>
              </a:ext>
            </a:extLst>
          </p:cNvPr>
          <p:cNvSpPr txBox="1"/>
          <p:nvPr/>
        </p:nvSpPr>
        <p:spPr>
          <a:xfrm>
            <a:off x="752732" y="2552958"/>
            <a:ext cx="8780766" cy="1342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31" b="1" dirty="0" err="1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031" b="1" dirty="0">
                <a:solidFill>
                  <a:srgbClr val="152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(até 240 caracteres com espaço)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5039DC1-9E29-0C86-2877-9CF01118FAC9}"/>
              </a:ext>
            </a:extLst>
          </p:cNvPr>
          <p:cNvSpPr/>
          <p:nvPr/>
        </p:nvSpPr>
        <p:spPr>
          <a:xfrm>
            <a:off x="736886" y="4575416"/>
            <a:ext cx="4281788" cy="314834"/>
          </a:xfrm>
          <a:prstGeom prst="rect">
            <a:avLst/>
          </a:prstGeom>
          <a:solidFill>
            <a:srgbClr val="CB17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spc="16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4CA01141-2AF5-3E7D-57FB-62F56308D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886" y="5052902"/>
            <a:ext cx="4281788" cy="3168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9034" tIns="14516" rIns="29034" bIns="14516" anchor="t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1200" dirty="0">
                <a:latin typeface="Arial"/>
                <a:cs typeface="Arial"/>
              </a:rPr>
              <a:t>Lorem ipsum dolor sit </a:t>
            </a:r>
            <a:r>
              <a:rPr lang="en-US" altLang="pt-BR" sz="1200" dirty="0" err="1">
                <a:latin typeface="Arial"/>
                <a:cs typeface="Arial"/>
              </a:rPr>
              <a:t>amet</a:t>
            </a:r>
            <a:r>
              <a:rPr lang="en-US" altLang="pt-BR" sz="1200" dirty="0">
                <a:latin typeface="Arial"/>
                <a:cs typeface="Arial"/>
              </a:rPr>
              <a:t>, </a:t>
            </a:r>
            <a:r>
              <a:rPr lang="en-US" altLang="pt-BR" sz="1200" dirty="0" err="1">
                <a:latin typeface="Arial"/>
                <a:cs typeface="Arial"/>
              </a:rPr>
              <a:t>consectetur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adipiscing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elit</a:t>
            </a:r>
            <a:r>
              <a:rPr lang="en-US" altLang="pt-BR" sz="1200" dirty="0">
                <a:latin typeface="Arial"/>
                <a:cs typeface="Arial"/>
              </a:rPr>
              <a:t>. Duis </a:t>
            </a:r>
            <a:r>
              <a:rPr lang="en-US" altLang="pt-BR" sz="1200" dirty="0" err="1">
                <a:latin typeface="Arial"/>
                <a:cs typeface="Arial"/>
              </a:rPr>
              <a:t>nulla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nisl</a:t>
            </a:r>
            <a:r>
              <a:rPr lang="en-US" altLang="pt-BR" sz="1200" dirty="0">
                <a:latin typeface="Arial"/>
                <a:cs typeface="Arial"/>
              </a:rPr>
              <a:t>, </a:t>
            </a:r>
            <a:r>
              <a:rPr lang="en-US" altLang="pt-BR" sz="1200" dirty="0" err="1">
                <a:latin typeface="Arial"/>
                <a:cs typeface="Arial"/>
              </a:rPr>
              <a:t>lobortis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imperdiet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elit</a:t>
            </a:r>
            <a:r>
              <a:rPr lang="en-US" altLang="pt-BR" sz="1200" dirty="0">
                <a:latin typeface="Arial"/>
                <a:cs typeface="Arial"/>
              </a:rPr>
              <a:t> sit </a:t>
            </a:r>
            <a:r>
              <a:rPr lang="en-US" altLang="pt-BR" sz="1200" dirty="0" err="1">
                <a:latin typeface="Arial"/>
                <a:cs typeface="Arial"/>
              </a:rPr>
              <a:t>amet</a:t>
            </a:r>
            <a:r>
              <a:rPr lang="en-US" altLang="pt-BR" sz="1200" dirty="0">
                <a:latin typeface="Arial"/>
                <a:cs typeface="Arial"/>
              </a:rPr>
              <a:t>, </a:t>
            </a:r>
            <a:r>
              <a:rPr lang="en-US" altLang="pt-BR" sz="1200" dirty="0" err="1">
                <a:latin typeface="Arial"/>
                <a:cs typeface="Arial"/>
              </a:rPr>
              <a:t>pellentesque</a:t>
            </a:r>
            <a:r>
              <a:rPr lang="en-US" altLang="pt-BR" sz="1200" dirty="0">
                <a:latin typeface="Arial"/>
                <a:cs typeface="Arial"/>
              </a:rPr>
              <a:t> convallis </a:t>
            </a:r>
            <a:r>
              <a:rPr lang="en-US" altLang="pt-BR" sz="1200" dirty="0" err="1">
                <a:latin typeface="Arial"/>
                <a:cs typeface="Arial"/>
              </a:rPr>
              <a:t>nisl</a:t>
            </a:r>
            <a:r>
              <a:rPr lang="en-US" altLang="pt-BR" sz="1200" dirty="0">
                <a:latin typeface="Arial"/>
                <a:cs typeface="Arial"/>
              </a:rPr>
              <a:t>. Vestibulum </a:t>
            </a:r>
            <a:r>
              <a:rPr lang="en-US" altLang="pt-BR" sz="1200" dirty="0" err="1">
                <a:latin typeface="Arial"/>
                <a:cs typeface="Arial"/>
              </a:rPr>
              <a:t>sollicitudin</a:t>
            </a:r>
            <a:r>
              <a:rPr lang="en-US" altLang="pt-BR" sz="1200" dirty="0">
                <a:latin typeface="Arial"/>
                <a:cs typeface="Arial"/>
              </a:rPr>
              <a:t> ex a </a:t>
            </a:r>
            <a:r>
              <a:rPr lang="en-US" altLang="pt-BR" sz="1200" dirty="0" err="1">
                <a:latin typeface="Arial"/>
                <a:cs typeface="Arial"/>
              </a:rPr>
              <a:t>iaculis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tincidunt</a:t>
            </a:r>
            <a:r>
              <a:rPr lang="en-US" altLang="pt-BR" sz="1200" dirty="0">
                <a:latin typeface="Arial"/>
                <a:cs typeface="Arial"/>
              </a:rPr>
              <a:t>. Sed </a:t>
            </a:r>
            <a:r>
              <a:rPr lang="en-US" altLang="pt-BR" sz="1200" dirty="0" err="1">
                <a:latin typeface="Arial"/>
                <a:cs typeface="Arial"/>
              </a:rPr>
              <a:t>eu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interdum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metus</a:t>
            </a:r>
            <a:r>
              <a:rPr lang="en-US" altLang="pt-BR" sz="1200" dirty="0">
                <a:latin typeface="Arial"/>
                <a:cs typeface="Arial"/>
              </a:rPr>
              <a:t>. </a:t>
            </a:r>
            <a:r>
              <a:rPr lang="en-US" altLang="pt-BR" sz="1200" dirty="0" err="1">
                <a:latin typeface="Arial"/>
                <a:cs typeface="Arial"/>
              </a:rPr>
              <a:t>Suspendisse</a:t>
            </a:r>
            <a:r>
              <a:rPr lang="en-US" altLang="pt-BR" sz="1200" dirty="0">
                <a:latin typeface="Arial"/>
                <a:cs typeface="Arial"/>
              </a:rPr>
              <a:t> sit </a:t>
            </a:r>
            <a:r>
              <a:rPr lang="en-US" altLang="pt-BR" sz="1200" dirty="0" err="1">
                <a:latin typeface="Arial"/>
                <a:cs typeface="Arial"/>
              </a:rPr>
              <a:t>amet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arcu</a:t>
            </a:r>
            <a:r>
              <a:rPr lang="en-US" altLang="pt-BR" sz="1200" dirty="0">
                <a:latin typeface="Arial"/>
                <a:cs typeface="Arial"/>
              </a:rPr>
              <a:t> sed </a:t>
            </a:r>
            <a:r>
              <a:rPr lang="en-US" altLang="pt-BR" sz="1200" dirty="0" err="1">
                <a:latin typeface="Arial"/>
                <a:cs typeface="Arial"/>
              </a:rPr>
              <a:t>elit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faucibus</a:t>
            </a:r>
            <a:r>
              <a:rPr lang="en-US" altLang="pt-BR" sz="1200" dirty="0">
                <a:latin typeface="Arial"/>
                <a:cs typeface="Arial"/>
              </a:rPr>
              <a:t> dictum </a:t>
            </a:r>
            <a:r>
              <a:rPr lang="en-US" altLang="pt-BR" sz="1200" dirty="0" err="1">
                <a:latin typeface="Arial"/>
                <a:cs typeface="Arial"/>
              </a:rPr>
              <a:t>quis</a:t>
            </a:r>
            <a:r>
              <a:rPr lang="en-US" altLang="pt-BR" sz="1200" dirty="0">
                <a:latin typeface="Arial"/>
                <a:cs typeface="Arial"/>
              </a:rPr>
              <a:t> et ligula. Sed </a:t>
            </a:r>
            <a:r>
              <a:rPr lang="en-US" altLang="pt-BR" sz="1200" dirty="0" err="1">
                <a:latin typeface="Arial"/>
                <a:cs typeface="Arial"/>
              </a:rPr>
              <a:t>hendrerit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quis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nulla</a:t>
            </a:r>
            <a:r>
              <a:rPr lang="en-US" altLang="pt-BR" sz="1200" dirty="0">
                <a:latin typeface="Arial"/>
                <a:cs typeface="Arial"/>
              </a:rPr>
              <a:t> ac semper. Donec </a:t>
            </a:r>
            <a:r>
              <a:rPr lang="en-US" altLang="pt-BR" sz="1200" dirty="0" err="1">
                <a:latin typeface="Arial"/>
                <a:cs typeface="Arial"/>
              </a:rPr>
              <a:t>tincidunt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mattis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risus</a:t>
            </a:r>
            <a:r>
              <a:rPr lang="en-US" altLang="pt-BR" sz="1200" dirty="0">
                <a:latin typeface="Arial"/>
                <a:cs typeface="Arial"/>
              </a:rPr>
              <a:t> id </a:t>
            </a:r>
            <a:r>
              <a:rPr lang="en-US" altLang="pt-BR" sz="1200" dirty="0" err="1">
                <a:latin typeface="Arial"/>
                <a:cs typeface="Arial"/>
              </a:rPr>
              <a:t>congue</a:t>
            </a:r>
            <a:r>
              <a:rPr lang="en-US" altLang="pt-BR" sz="1200" dirty="0">
                <a:latin typeface="Arial"/>
                <a:cs typeface="Arial"/>
              </a:rPr>
              <a:t>. </a:t>
            </a:r>
            <a:r>
              <a:rPr lang="en-US" altLang="pt-BR" sz="1200" dirty="0" err="1">
                <a:latin typeface="Arial"/>
                <a:cs typeface="Arial"/>
              </a:rPr>
              <a:t>Suspendisse</a:t>
            </a:r>
            <a:r>
              <a:rPr lang="en-US" altLang="pt-BR" sz="1200" dirty="0">
                <a:latin typeface="Arial"/>
                <a:cs typeface="Arial"/>
              </a:rPr>
              <a:t> vestibulum </a:t>
            </a:r>
            <a:r>
              <a:rPr lang="en-US" altLang="pt-BR" sz="1200" dirty="0" err="1">
                <a:latin typeface="Arial"/>
                <a:cs typeface="Arial"/>
              </a:rPr>
              <a:t>tortor</a:t>
            </a:r>
            <a:r>
              <a:rPr lang="en-US" altLang="pt-BR" sz="1200" dirty="0">
                <a:latin typeface="Arial"/>
                <a:cs typeface="Arial"/>
              </a:rPr>
              <a:t> et </a:t>
            </a:r>
            <a:r>
              <a:rPr lang="en-US" altLang="pt-BR" sz="1200" dirty="0" err="1">
                <a:latin typeface="Arial"/>
                <a:cs typeface="Arial"/>
              </a:rPr>
              <a:t>justo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placerat</a:t>
            </a:r>
            <a:r>
              <a:rPr lang="en-US" altLang="pt-BR" sz="1200" dirty="0">
                <a:latin typeface="Arial"/>
                <a:cs typeface="Arial"/>
              </a:rPr>
              <a:t>, at </a:t>
            </a:r>
            <a:r>
              <a:rPr lang="en-US" altLang="pt-BR" sz="1200" dirty="0" err="1">
                <a:latin typeface="Arial"/>
                <a:cs typeface="Arial"/>
              </a:rPr>
              <a:t>suscipit</a:t>
            </a:r>
            <a:r>
              <a:rPr lang="en-US" altLang="pt-BR" sz="1200" dirty="0">
                <a:latin typeface="Arial"/>
                <a:cs typeface="Arial"/>
              </a:rPr>
              <a:t> dolor </a:t>
            </a:r>
            <a:r>
              <a:rPr lang="en-US" altLang="pt-BR" sz="1200" dirty="0" err="1">
                <a:latin typeface="Arial"/>
                <a:cs typeface="Arial"/>
              </a:rPr>
              <a:t>porttitor</a:t>
            </a:r>
            <a:r>
              <a:rPr lang="en-US" altLang="pt-BR" sz="1200" dirty="0">
                <a:latin typeface="Arial"/>
                <a:cs typeface="Arial"/>
              </a:rPr>
              <a:t>. </a:t>
            </a:r>
            <a:r>
              <a:rPr lang="en-US" altLang="pt-BR" sz="1200" dirty="0" err="1">
                <a:latin typeface="Arial"/>
                <a:cs typeface="Arial"/>
              </a:rPr>
              <a:t>Pellentesque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ornare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viverra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felis</a:t>
            </a:r>
            <a:r>
              <a:rPr lang="en-US" altLang="pt-BR" sz="1200" dirty="0">
                <a:latin typeface="Arial"/>
                <a:cs typeface="Arial"/>
              </a:rPr>
              <a:t>, </a:t>
            </a:r>
            <a:r>
              <a:rPr lang="en-US" altLang="pt-BR" sz="1200" dirty="0" err="1">
                <a:latin typeface="Arial"/>
                <a:cs typeface="Arial"/>
              </a:rPr>
              <a:t>nec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venenatis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turpis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condimentum</a:t>
            </a:r>
            <a:r>
              <a:rPr lang="en-US" altLang="pt-BR" sz="1200" dirty="0">
                <a:latin typeface="Arial"/>
                <a:cs typeface="Arial"/>
              </a:rPr>
              <a:t> in. Vestibulum ante ipsum </a:t>
            </a:r>
            <a:r>
              <a:rPr lang="en-US" altLang="pt-BR" sz="1200" dirty="0" err="1">
                <a:latin typeface="Arial"/>
                <a:cs typeface="Arial"/>
              </a:rPr>
              <a:t>primis</a:t>
            </a:r>
            <a:r>
              <a:rPr lang="en-US" altLang="pt-BR" sz="1200" dirty="0">
                <a:latin typeface="Arial"/>
                <a:cs typeface="Arial"/>
              </a:rPr>
              <a:t> in </a:t>
            </a:r>
            <a:r>
              <a:rPr lang="en-US" altLang="pt-BR" sz="1200" dirty="0" err="1">
                <a:latin typeface="Arial"/>
                <a:cs typeface="Arial"/>
              </a:rPr>
              <a:t>faucibus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orci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luctus</a:t>
            </a:r>
            <a:r>
              <a:rPr lang="en-US" altLang="pt-BR" sz="1200" dirty="0">
                <a:latin typeface="Arial"/>
                <a:cs typeface="Arial"/>
              </a:rPr>
              <a:t> et </a:t>
            </a:r>
            <a:r>
              <a:rPr lang="en-US" altLang="pt-BR" sz="1200" dirty="0" err="1">
                <a:latin typeface="Arial"/>
                <a:cs typeface="Arial"/>
              </a:rPr>
              <a:t>ultrices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posuere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cubilia</a:t>
            </a:r>
            <a:r>
              <a:rPr lang="en-US" altLang="pt-BR" sz="1200" dirty="0">
                <a:latin typeface="Arial"/>
                <a:cs typeface="Arial"/>
              </a:rPr>
              <a:t> curae; Sed </a:t>
            </a:r>
            <a:r>
              <a:rPr lang="en-US" altLang="pt-BR" sz="1200" dirty="0" err="1">
                <a:latin typeface="Arial"/>
                <a:cs typeface="Arial"/>
              </a:rPr>
              <a:t>ultrices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condimentum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lobortis</a:t>
            </a:r>
            <a:r>
              <a:rPr lang="en-US" altLang="pt-BR" sz="1200" dirty="0">
                <a:latin typeface="Arial"/>
                <a:cs typeface="Arial"/>
              </a:rPr>
              <a:t>. Donec </a:t>
            </a:r>
            <a:r>
              <a:rPr lang="en-US" altLang="pt-BR" sz="1200" dirty="0" err="1">
                <a:latin typeface="Arial"/>
                <a:cs typeface="Arial"/>
              </a:rPr>
              <a:t>consequat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enim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leo</a:t>
            </a:r>
            <a:r>
              <a:rPr lang="en-US" altLang="pt-BR" sz="1200" dirty="0">
                <a:latin typeface="Arial"/>
                <a:cs typeface="Arial"/>
              </a:rPr>
              <a:t>, </a:t>
            </a:r>
            <a:r>
              <a:rPr lang="en-US" altLang="pt-BR" sz="1200" dirty="0" err="1">
                <a:latin typeface="Arial"/>
                <a:cs typeface="Arial"/>
              </a:rPr>
              <a:t>eu</a:t>
            </a:r>
            <a:r>
              <a:rPr lang="en-US" altLang="pt-BR" sz="1200" dirty="0">
                <a:latin typeface="Arial"/>
                <a:cs typeface="Arial"/>
              </a:rPr>
              <a:t> semper </a:t>
            </a:r>
            <a:r>
              <a:rPr lang="en-US" altLang="pt-BR" sz="1200" dirty="0" err="1">
                <a:latin typeface="Arial"/>
                <a:cs typeface="Arial"/>
              </a:rPr>
              <a:t>tellus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tincidunt</a:t>
            </a:r>
            <a:r>
              <a:rPr lang="en-US" altLang="pt-BR" sz="1200" dirty="0">
                <a:latin typeface="Arial"/>
                <a:cs typeface="Arial"/>
              </a:rPr>
              <a:t> a. </a:t>
            </a:r>
            <a:r>
              <a:rPr lang="en-US" altLang="pt-BR" sz="1200" dirty="0" err="1">
                <a:latin typeface="Arial"/>
                <a:cs typeface="Arial"/>
              </a:rPr>
              <a:t>Nullam</a:t>
            </a:r>
            <a:r>
              <a:rPr lang="en-US" altLang="pt-BR" sz="1200" dirty="0">
                <a:latin typeface="Arial"/>
                <a:cs typeface="Arial"/>
              </a:rPr>
              <a:t> convallis </a:t>
            </a:r>
            <a:r>
              <a:rPr lang="en-US" altLang="pt-BR" sz="1200" dirty="0" err="1">
                <a:latin typeface="Arial"/>
                <a:cs typeface="Arial"/>
              </a:rPr>
              <a:t>risus</a:t>
            </a:r>
            <a:r>
              <a:rPr lang="en-US" altLang="pt-BR" sz="1200" dirty="0">
                <a:latin typeface="Arial"/>
                <a:cs typeface="Arial"/>
              </a:rPr>
              <a:t> ac lacinia </a:t>
            </a:r>
            <a:r>
              <a:rPr lang="en-US" altLang="pt-BR" sz="1200" dirty="0" err="1">
                <a:latin typeface="Arial"/>
                <a:cs typeface="Arial"/>
              </a:rPr>
              <a:t>mollis</a:t>
            </a:r>
            <a:r>
              <a:rPr lang="en-US" altLang="pt-BR" sz="1200" dirty="0">
                <a:latin typeface="Arial"/>
                <a:cs typeface="Arial"/>
              </a:rPr>
              <a:t>. </a:t>
            </a:r>
            <a:r>
              <a:rPr lang="en-US" altLang="pt-BR" sz="1200" dirty="0" err="1">
                <a:latin typeface="Arial"/>
                <a:cs typeface="Arial"/>
              </a:rPr>
              <a:t>Nulla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venenatis</a:t>
            </a:r>
            <a:r>
              <a:rPr lang="en-US" altLang="pt-BR" sz="1200" dirty="0">
                <a:latin typeface="Arial"/>
                <a:cs typeface="Arial"/>
              </a:rPr>
              <a:t> cursus </a:t>
            </a:r>
            <a:r>
              <a:rPr lang="en-US" altLang="pt-BR" sz="1200" dirty="0" err="1">
                <a:latin typeface="Arial"/>
                <a:cs typeface="Arial"/>
              </a:rPr>
              <a:t>tortor</a:t>
            </a:r>
            <a:r>
              <a:rPr lang="en-US" altLang="pt-BR" sz="1200" dirty="0">
                <a:latin typeface="Arial"/>
                <a:cs typeface="Arial"/>
              </a:rPr>
              <a:t>, </a:t>
            </a:r>
            <a:r>
              <a:rPr lang="en-US" altLang="pt-BR" sz="1200" dirty="0" err="1">
                <a:latin typeface="Arial"/>
                <a:cs typeface="Arial"/>
              </a:rPr>
              <a:t>nec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mattis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lacus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vehicula</a:t>
            </a:r>
            <a:r>
              <a:rPr lang="en-US" altLang="pt-BR" sz="1200" dirty="0">
                <a:latin typeface="Arial"/>
                <a:cs typeface="Arial"/>
              </a:rPr>
              <a:t> sit </a:t>
            </a:r>
            <a:r>
              <a:rPr lang="en-US" altLang="pt-BR" sz="1200" dirty="0" err="1">
                <a:latin typeface="Arial"/>
                <a:cs typeface="Arial"/>
              </a:rPr>
              <a:t>amet</a:t>
            </a:r>
            <a:r>
              <a:rPr lang="en-US" altLang="pt-BR" sz="1200" dirty="0">
                <a:latin typeface="Arial"/>
                <a:cs typeface="Arial"/>
              </a:rPr>
              <a:t>. </a:t>
            </a:r>
            <a:r>
              <a:rPr lang="en-US" altLang="pt-BR" sz="1200" dirty="0" err="1">
                <a:latin typeface="Arial"/>
                <a:cs typeface="Arial"/>
              </a:rPr>
              <a:t>Nulla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aliquet</a:t>
            </a:r>
            <a:r>
              <a:rPr lang="en-US" altLang="pt-BR" sz="1200" dirty="0">
                <a:latin typeface="Arial"/>
                <a:cs typeface="Arial"/>
              </a:rPr>
              <a:t> magna </a:t>
            </a:r>
            <a:r>
              <a:rPr lang="en-US" altLang="pt-BR" sz="1200" dirty="0" err="1">
                <a:latin typeface="Arial"/>
                <a:cs typeface="Arial"/>
              </a:rPr>
              <a:t>facilisis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enim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congue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luctus</a:t>
            </a:r>
            <a:r>
              <a:rPr lang="en-US" altLang="pt-BR" sz="1200" dirty="0">
                <a:latin typeface="Arial"/>
                <a:cs typeface="Arial"/>
              </a:rPr>
              <a:t>. Maecenas </a:t>
            </a:r>
            <a:r>
              <a:rPr lang="en-US" altLang="pt-BR" sz="1200" dirty="0" err="1">
                <a:latin typeface="Arial"/>
                <a:cs typeface="Arial"/>
              </a:rPr>
              <a:t>eu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dignissim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nulla</a:t>
            </a:r>
            <a:r>
              <a:rPr lang="en-US" altLang="pt-BR" sz="1200" dirty="0">
                <a:latin typeface="Arial"/>
                <a:cs typeface="Arial"/>
              </a:rPr>
              <a:t>, </a:t>
            </a:r>
            <a:r>
              <a:rPr lang="en-US" altLang="pt-BR" sz="1200" dirty="0" err="1">
                <a:latin typeface="Arial"/>
                <a:cs typeface="Arial"/>
              </a:rPr>
              <a:t>eu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venenatis</a:t>
            </a:r>
            <a:r>
              <a:rPr lang="en-US" altLang="pt-BR" sz="1200" dirty="0">
                <a:latin typeface="Arial"/>
                <a:cs typeface="Arial"/>
              </a:rPr>
              <a:t> </a:t>
            </a:r>
            <a:r>
              <a:rPr lang="en-US" altLang="pt-BR" sz="1200" dirty="0" err="1">
                <a:latin typeface="Arial"/>
                <a:cs typeface="Arial"/>
              </a:rPr>
              <a:t>arcu</a:t>
            </a:r>
            <a:r>
              <a:rPr lang="en-US" altLang="pt-BR" sz="1200" dirty="0">
                <a:latin typeface="Arial"/>
                <a:cs typeface="Arial"/>
              </a:rPr>
              <a:t>.</a:t>
            </a:r>
          </a:p>
          <a:p>
            <a:pPr algn="just"/>
            <a:endParaRPr lang="en-US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88AB8C4-7CFA-652E-4045-6438D131BA3A}"/>
              </a:ext>
            </a:extLst>
          </p:cNvPr>
          <p:cNvSpPr/>
          <p:nvPr/>
        </p:nvSpPr>
        <p:spPr>
          <a:xfrm>
            <a:off x="736886" y="8366837"/>
            <a:ext cx="4281788" cy="314834"/>
          </a:xfrm>
          <a:prstGeom prst="rect">
            <a:avLst/>
          </a:prstGeom>
          <a:solidFill>
            <a:srgbClr val="8307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034" tIns="14516" rIns="29034" bIns="14516" rtlCol="0" anchor="ctr"/>
          <a:lstStyle/>
          <a:p>
            <a:pPr algn="ctr"/>
            <a:r>
              <a:rPr lang="pt-BR" sz="1600" b="1" spc="161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pt-BR" sz="1600" spc="16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E755D069-C239-CC7B-9170-4F77EF661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886" y="10583125"/>
            <a:ext cx="4281788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Vestibulum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ex 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dictum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ligula.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ac semper. Donec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in. Vestibulum ante ipsum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cubilia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curae;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ac lacinia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cursus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Maecenas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Donec vitae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ante.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Nunc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pharetra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mi, vel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dictum at. Donec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pharetra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eros, at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Integer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ipsum ac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pharetra,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magna pharetra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673B1F2-31C5-2774-4247-C8874A6EE6EF}"/>
              </a:ext>
            </a:extLst>
          </p:cNvPr>
          <p:cNvSpPr/>
          <p:nvPr/>
        </p:nvSpPr>
        <p:spPr>
          <a:xfrm>
            <a:off x="5259281" y="4575416"/>
            <a:ext cx="4281788" cy="314834"/>
          </a:xfrm>
          <a:prstGeom prst="rect">
            <a:avLst/>
          </a:prstGeom>
          <a:solidFill>
            <a:srgbClr val="8307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spc="161" dirty="0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44929653-AC63-8E22-DCCF-A5D7EF722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281" y="5052904"/>
            <a:ext cx="428178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Vestibulum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ex 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dictum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ligula.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ac semper. Donec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in. Vestibulum ante ipsum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cubilia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curae;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EA6098E-04C6-D19A-D8EE-010F1F37D280}"/>
              </a:ext>
            </a:extLst>
          </p:cNvPr>
          <p:cNvSpPr/>
          <p:nvPr/>
        </p:nvSpPr>
        <p:spPr>
          <a:xfrm>
            <a:off x="5259281" y="7541804"/>
            <a:ext cx="4281788" cy="314834"/>
          </a:xfrm>
          <a:prstGeom prst="rect">
            <a:avLst/>
          </a:prstGeom>
          <a:solidFill>
            <a:srgbClr val="CB17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spc="16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89220CB8-906C-F2E8-25C6-D0C0F2D96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281" y="8029304"/>
            <a:ext cx="428178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Vestibulum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ex 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dictum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ligula.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ac semper. Donec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in. Vestibulum ante ipsum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cubilia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curae;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semper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ac lacinia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cursus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Maecenas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endParaRPr lang="en-US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sed 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In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vel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Morbi pulvinar,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 lacinia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ligula. Aenean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vestibulum diam, at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cursus non.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endParaRPr lang="en-US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3ACEE96-12C1-179D-FD4A-8930F96BA438}"/>
              </a:ext>
            </a:extLst>
          </p:cNvPr>
          <p:cNvSpPr txBox="1"/>
          <p:nvPr/>
        </p:nvSpPr>
        <p:spPr>
          <a:xfrm>
            <a:off x="644523" y="3936281"/>
            <a:ext cx="8780766" cy="615630"/>
          </a:xfrm>
          <a:prstGeom prst="rect">
            <a:avLst/>
          </a:prstGeom>
          <a:noFill/>
        </p:spPr>
        <p:txBody>
          <a:bodyPr wrap="square" lIns="29034" tIns="14516" rIns="29034" bIns="14516" rtlCol="0" anchor="t">
            <a:spAutoFit/>
          </a:bodyPr>
          <a:lstStyle/>
          <a:p>
            <a:pPr algn="ctr"/>
            <a:r>
              <a:rPr lang="en-US" altLang="pt-BR" sz="190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A. B. Silva; X .L. Barros; P. C. Silva; T. P. Gomes; H. J. Coelho</a:t>
            </a:r>
            <a:endParaRPr lang="pt-BR" sz="341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algn="ctr"/>
            <a:endParaRPr lang="en-US" altLang="pt-BR" sz="1905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B73D8BB-9126-FE60-CCC2-A031F9B2CEBE}"/>
              </a:ext>
            </a:extLst>
          </p:cNvPr>
          <p:cNvSpPr txBox="1"/>
          <p:nvPr/>
        </p:nvSpPr>
        <p:spPr>
          <a:xfrm>
            <a:off x="5397149" y="12094342"/>
            <a:ext cx="4143921" cy="248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17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Se conveniente, pode ser incluído infográficos ou imagens</a:t>
            </a:r>
            <a:endParaRPr lang="pt-BR" sz="1017" dirty="0">
              <a:highlight>
                <a:srgbClr val="FFFF00"/>
              </a:highlight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0889BF0-8A1F-718B-28FB-20115291D0D1}"/>
              </a:ext>
            </a:extLst>
          </p:cNvPr>
          <p:cNvSpPr txBox="1"/>
          <p:nvPr/>
        </p:nvSpPr>
        <p:spPr>
          <a:xfrm>
            <a:off x="5397149" y="7218184"/>
            <a:ext cx="4143921" cy="248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17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Se conveniente, pode ser incluído infográficos ou imagens</a:t>
            </a:r>
            <a:endParaRPr lang="pt-BR" sz="1017" dirty="0">
              <a:highlight>
                <a:srgbClr val="FFFF00"/>
              </a:highlight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5B389E4-9D47-00C8-8B18-809FE2F4C5FD}"/>
              </a:ext>
            </a:extLst>
          </p:cNvPr>
          <p:cNvSpPr txBox="1"/>
          <p:nvPr/>
        </p:nvSpPr>
        <p:spPr>
          <a:xfrm>
            <a:off x="805821" y="8072491"/>
            <a:ext cx="4143921" cy="248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17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Se conveniente, pode ser incluído infográficos ou imagens</a:t>
            </a:r>
            <a:endParaRPr lang="pt-BR" sz="1017" dirty="0">
              <a:highlight>
                <a:srgbClr val="FFFF00"/>
              </a:highlight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BABDD08-4D7C-80D9-A5F6-B26268233787}"/>
              </a:ext>
            </a:extLst>
          </p:cNvPr>
          <p:cNvSpPr txBox="1"/>
          <p:nvPr/>
        </p:nvSpPr>
        <p:spPr>
          <a:xfrm>
            <a:off x="805820" y="15114935"/>
            <a:ext cx="4143921" cy="248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17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Se conveniente, pode ser incluído infográficos ou imagens</a:t>
            </a:r>
            <a:endParaRPr lang="pt-BR" sz="1017" dirty="0">
              <a:highlight>
                <a:srgbClr val="FFFF00"/>
              </a:highlight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33E0C68-537C-A0DB-9F76-091C74A64933}"/>
              </a:ext>
            </a:extLst>
          </p:cNvPr>
          <p:cNvSpPr txBox="1"/>
          <p:nvPr/>
        </p:nvSpPr>
        <p:spPr>
          <a:xfrm>
            <a:off x="713470" y="8849922"/>
            <a:ext cx="4328621" cy="13219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9034" tIns="14516" rIns="29034" bIns="14516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latin typeface="Arial"/>
              </a:rPr>
              <a:t>Donec vitae </a:t>
            </a:r>
            <a:r>
              <a:rPr lang="en-US" sz="1200" dirty="0" err="1">
                <a:latin typeface="Arial"/>
              </a:rPr>
              <a:t>iaculis</a:t>
            </a:r>
            <a:r>
              <a:rPr lang="en-US" sz="1200" dirty="0">
                <a:latin typeface="Arial"/>
              </a:rPr>
              <a:t> ante. Phasellus </a:t>
            </a:r>
            <a:r>
              <a:rPr lang="en-US" sz="1200" dirty="0" err="1">
                <a:latin typeface="Arial"/>
              </a:rPr>
              <a:t>feugiat</a:t>
            </a:r>
            <a:r>
              <a:rPr lang="en-US" sz="1200" dirty="0">
                <a:latin typeface="Arial"/>
              </a:rPr>
              <a:t> ex </a:t>
            </a:r>
            <a:r>
              <a:rPr lang="en-US" sz="1200" dirty="0" err="1">
                <a:latin typeface="Arial"/>
              </a:rPr>
              <a:t>eget</a:t>
            </a:r>
            <a:r>
              <a:rPr lang="en-US" sz="1200" dirty="0">
                <a:latin typeface="Arial"/>
              </a:rPr>
              <a:t> magna </a:t>
            </a:r>
            <a:r>
              <a:rPr lang="en-US" sz="1200" dirty="0" err="1">
                <a:latin typeface="Arial"/>
              </a:rPr>
              <a:t>interdum</a:t>
            </a:r>
            <a:r>
              <a:rPr lang="en-US" sz="1200" dirty="0">
                <a:latin typeface="Arial"/>
              </a:rPr>
              <a:t> </a:t>
            </a:r>
            <a:r>
              <a:rPr lang="en-US" sz="1200" dirty="0" err="1">
                <a:latin typeface="Arial"/>
              </a:rPr>
              <a:t>scelerisque</a:t>
            </a:r>
            <a:r>
              <a:rPr lang="en-US" sz="1200" dirty="0">
                <a:latin typeface="Arial"/>
              </a:rPr>
              <a:t>. Nunc quis nisi quis </a:t>
            </a:r>
            <a:r>
              <a:rPr lang="en-US" sz="1200" dirty="0" err="1">
                <a:latin typeface="Arial"/>
              </a:rPr>
              <a:t>tortor</a:t>
            </a:r>
            <a:r>
              <a:rPr lang="en-US" sz="1200" dirty="0">
                <a:latin typeface="Arial"/>
              </a:rPr>
              <a:t> </a:t>
            </a:r>
            <a:r>
              <a:rPr lang="en-US" sz="1200" dirty="0" err="1">
                <a:latin typeface="Arial"/>
              </a:rPr>
              <a:t>consectetur</a:t>
            </a:r>
            <a:r>
              <a:rPr lang="en-US" sz="1200" dirty="0">
                <a:latin typeface="Arial"/>
              </a:rPr>
              <a:t> </a:t>
            </a:r>
            <a:r>
              <a:rPr lang="en-US" sz="1200" dirty="0" err="1">
                <a:latin typeface="Arial"/>
              </a:rPr>
              <a:t>aliquet</a:t>
            </a:r>
            <a:r>
              <a:rPr lang="en-US" sz="1200" dirty="0">
                <a:latin typeface="Arial"/>
              </a:rPr>
              <a:t>. </a:t>
            </a:r>
            <a:r>
              <a:rPr lang="en-US" sz="1200" dirty="0" err="1">
                <a:latin typeface="Arial"/>
              </a:rPr>
              <a:t>Nulla</a:t>
            </a:r>
            <a:r>
              <a:rPr lang="en-US" sz="1200" dirty="0">
                <a:latin typeface="Arial"/>
              </a:rPr>
              <a:t> pharetra </a:t>
            </a:r>
            <a:r>
              <a:rPr lang="en-US" sz="1200" dirty="0" err="1">
                <a:latin typeface="Arial"/>
              </a:rPr>
              <a:t>faucibus</a:t>
            </a:r>
            <a:r>
              <a:rPr lang="en-US" sz="1200" dirty="0">
                <a:latin typeface="Arial"/>
              </a:rPr>
              <a:t> mi, vel </a:t>
            </a:r>
            <a:r>
              <a:rPr lang="en-US" sz="1200" dirty="0" err="1">
                <a:latin typeface="Arial"/>
              </a:rPr>
              <a:t>viverra</a:t>
            </a:r>
            <a:r>
              <a:rPr lang="en-US" sz="1200" dirty="0">
                <a:latin typeface="Arial"/>
              </a:rPr>
              <a:t> </a:t>
            </a:r>
            <a:r>
              <a:rPr lang="en-US" sz="1200" dirty="0" err="1">
                <a:latin typeface="Arial"/>
              </a:rPr>
              <a:t>mauris</a:t>
            </a:r>
            <a:r>
              <a:rPr lang="en-US" sz="1200" dirty="0">
                <a:latin typeface="Arial"/>
              </a:rPr>
              <a:t> dictum at. Donec </a:t>
            </a:r>
            <a:r>
              <a:rPr lang="en-US" sz="1200" dirty="0" err="1">
                <a:latin typeface="Arial"/>
              </a:rPr>
              <a:t>mollis</a:t>
            </a:r>
            <a:r>
              <a:rPr lang="en-US" sz="1200" dirty="0">
                <a:latin typeface="Arial"/>
              </a:rPr>
              <a:t>, </a:t>
            </a:r>
            <a:r>
              <a:rPr lang="en-US" sz="1200" dirty="0" err="1">
                <a:latin typeface="Arial"/>
              </a:rPr>
              <a:t>orci</a:t>
            </a:r>
            <a:r>
              <a:rPr lang="en-US" sz="1200" dirty="0">
                <a:latin typeface="Arial"/>
              </a:rPr>
              <a:t> nec pharetra </a:t>
            </a:r>
            <a:r>
              <a:rPr lang="en-US" sz="1200" dirty="0" err="1">
                <a:latin typeface="Arial"/>
              </a:rPr>
              <a:t>commodo</a:t>
            </a:r>
            <a:r>
              <a:rPr lang="en-US" sz="1200" dirty="0">
                <a:latin typeface="Arial"/>
              </a:rPr>
              <a:t>, </a:t>
            </a:r>
            <a:r>
              <a:rPr lang="en-US" sz="1200" dirty="0" err="1">
                <a:latin typeface="Arial"/>
              </a:rPr>
              <a:t>purus</a:t>
            </a:r>
            <a:r>
              <a:rPr lang="en-US" sz="1200" dirty="0">
                <a:latin typeface="Arial"/>
              </a:rPr>
              <a:t> </a:t>
            </a:r>
            <a:r>
              <a:rPr lang="en-US" sz="1200" dirty="0" err="1">
                <a:latin typeface="Arial"/>
              </a:rPr>
              <a:t>augue</a:t>
            </a:r>
            <a:r>
              <a:rPr lang="en-US" sz="1200" dirty="0">
                <a:latin typeface="Arial"/>
              </a:rPr>
              <a:t> </a:t>
            </a:r>
            <a:r>
              <a:rPr lang="en-US" sz="1200" dirty="0" err="1">
                <a:latin typeface="Arial"/>
              </a:rPr>
              <a:t>accumsan</a:t>
            </a:r>
            <a:r>
              <a:rPr lang="en-US" sz="1200" dirty="0">
                <a:latin typeface="Arial"/>
              </a:rPr>
              <a:t> eros, at </a:t>
            </a:r>
            <a:r>
              <a:rPr lang="en-US" sz="1200" dirty="0" err="1">
                <a:latin typeface="Arial"/>
              </a:rPr>
              <a:t>facilisis</a:t>
            </a:r>
            <a:r>
              <a:rPr lang="en-US" sz="1200" dirty="0">
                <a:latin typeface="Arial"/>
              </a:rPr>
              <a:t> </a:t>
            </a:r>
            <a:r>
              <a:rPr lang="en-US" sz="1200" dirty="0" err="1">
                <a:latin typeface="Arial"/>
              </a:rPr>
              <a:t>nisl</a:t>
            </a:r>
            <a:r>
              <a:rPr lang="en-US" sz="1200" dirty="0">
                <a:latin typeface="Arial"/>
              </a:rPr>
              <a:t> </a:t>
            </a:r>
            <a:r>
              <a:rPr lang="en-US" sz="1200" dirty="0" err="1">
                <a:latin typeface="Arial"/>
              </a:rPr>
              <a:t>urna</a:t>
            </a:r>
            <a:r>
              <a:rPr lang="en-US" sz="1200" dirty="0">
                <a:latin typeface="Arial"/>
              </a:rPr>
              <a:t> vitae </a:t>
            </a:r>
            <a:r>
              <a:rPr lang="en-US" sz="1200" dirty="0" err="1">
                <a:latin typeface="Arial"/>
              </a:rPr>
              <a:t>turpis</a:t>
            </a:r>
            <a:r>
              <a:rPr lang="en-US" sz="1200" dirty="0">
                <a:latin typeface="Arial"/>
              </a:rPr>
              <a:t>. Integer </a:t>
            </a:r>
            <a:r>
              <a:rPr lang="en-US" sz="1200" dirty="0" err="1">
                <a:latin typeface="Arial"/>
              </a:rPr>
              <a:t>eleifend</a:t>
            </a:r>
            <a:r>
              <a:rPr lang="en-US" sz="1200" dirty="0">
                <a:latin typeface="Arial"/>
              </a:rPr>
              <a:t>, ipsum ac </a:t>
            </a:r>
            <a:r>
              <a:rPr lang="en-US" sz="1200" dirty="0" err="1">
                <a:latin typeface="Arial"/>
              </a:rPr>
              <a:t>interdum</a:t>
            </a:r>
            <a:r>
              <a:rPr lang="en-US" sz="1200" dirty="0">
                <a:latin typeface="Arial"/>
              </a:rPr>
              <a:t> pharetra, </a:t>
            </a:r>
            <a:r>
              <a:rPr lang="en-US" sz="1200" dirty="0" err="1">
                <a:latin typeface="Arial"/>
              </a:rPr>
              <a:t>justo</a:t>
            </a:r>
            <a:r>
              <a:rPr lang="en-US" sz="1200" dirty="0">
                <a:latin typeface="Arial"/>
              </a:rPr>
              <a:t> magna pharetra </a:t>
            </a:r>
            <a:r>
              <a:rPr lang="en-US" sz="1200" dirty="0" err="1">
                <a:latin typeface="Arial"/>
              </a:rPr>
              <a:t>felis</a:t>
            </a:r>
            <a:r>
              <a:rPr lang="en-US" sz="1200" dirty="0">
                <a:latin typeface="Arial"/>
              </a:rPr>
              <a:t>,</a:t>
            </a:r>
            <a:endParaRPr lang="pt-BR" sz="1200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929A41E-9E0B-2A7E-0311-FC5AA558C735}"/>
              </a:ext>
            </a:extLst>
          </p:cNvPr>
          <p:cNvSpPr/>
          <p:nvPr/>
        </p:nvSpPr>
        <p:spPr>
          <a:xfrm>
            <a:off x="736886" y="10102829"/>
            <a:ext cx="4281788" cy="314834"/>
          </a:xfrm>
          <a:prstGeom prst="rect">
            <a:avLst/>
          </a:prstGeom>
          <a:solidFill>
            <a:srgbClr val="CB17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034" tIns="14516" rIns="29034" bIns="14516" rtlCol="0" anchor="ctr"/>
          <a:lstStyle/>
          <a:p>
            <a:pPr algn="ctr"/>
            <a:r>
              <a:rPr lang="pt-BR" sz="1600" b="1" spc="161" dirty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endParaRPr lang="pt-BR" sz="1600" spc="16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97479915-C834-1461-FC06-79D77A7DF5D3}"/>
              </a:ext>
            </a:extLst>
          </p:cNvPr>
          <p:cNvSpPr/>
          <p:nvPr/>
        </p:nvSpPr>
        <p:spPr>
          <a:xfrm>
            <a:off x="5259281" y="12483938"/>
            <a:ext cx="4281788" cy="314834"/>
          </a:xfrm>
          <a:prstGeom prst="rect">
            <a:avLst/>
          </a:prstGeom>
          <a:solidFill>
            <a:srgbClr val="15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spc="16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38" name="TextBox 14">
            <a:extLst>
              <a:ext uri="{FF2B5EF4-FFF2-40B4-BE49-F238E27FC236}">
                <a16:creationId xmlns:a16="http://schemas.microsoft.com/office/drawing/2014/main" id="{023E211B-6016-C30D-ABD8-F91FDE9DD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281" y="12971436"/>
            <a:ext cx="42817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convallis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Vestibulum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ex a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Suspendisse sit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dictum quis et ligula. </a:t>
            </a:r>
          </a:p>
        </p:txBody>
      </p:sp>
    </p:spTree>
    <p:extLst>
      <p:ext uri="{BB962C8B-B14F-4D97-AF65-F5344CB8AC3E}">
        <p14:creationId xmlns:p14="http://schemas.microsoft.com/office/powerpoint/2010/main" val="37053129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889</Words>
  <Application>Microsoft Office PowerPoint</Application>
  <PresentationFormat>Personalizar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Berbare</dc:creator>
  <cp:lastModifiedBy>Pedro Berbare</cp:lastModifiedBy>
  <cp:revision>3</cp:revision>
  <dcterms:created xsi:type="dcterms:W3CDTF">2026-05-05T16:41:37Z</dcterms:created>
  <dcterms:modified xsi:type="dcterms:W3CDTF">2026-05-06T18:08:17Z</dcterms:modified>
</cp:coreProperties>
</file>